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/>
    <p:restoredTop sz="96911"/>
  </p:normalViewPr>
  <p:slideViewPr>
    <p:cSldViewPr snapToGrid="0" snapToObjects="1">
      <p:cViewPr varScale="1">
        <p:scale>
          <a:sx n="128" d="100"/>
          <a:sy n="128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43ACD-26AA-A141-80B3-19984C39AC35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50201133@svuca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ucation.github.com/pack/offers" TargetMode="Externa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venvo/facebook_data_scrap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1: Personal Photo Album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Vo,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Doan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Quoc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(Steven) – </a:t>
            </a:r>
            <a:r>
              <a:rPr lang="en-US" dirty="0" smtClean="0">
                <a:hlinkClick r:id="rId2"/>
              </a:rPr>
              <a:t>150201133@svuca.edu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67"/>
            <a:ext cx="12192000" cy="55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Obj-1: Locate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 the faces in photos – using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2351567"/>
            <a:ext cx="1556871" cy="1805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40" y="2419380"/>
            <a:ext cx="2353101" cy="19944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76141" y="2532491"/>
            <a:ext cx="2520259" cy="19770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729895" y="2953066"/>
            <a:ext cx="3071401" cy="240894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927915" y="4814318"/>
            <a:ext cx="2216710" cy="17387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696" y="4157537"/>
            <a:ext cx="1340716" cy="17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74141" y="2348753"/>
            <a:ext cx="8301318" cy="4410635"/>
          </a:xfrm>
          <a:prstGeom prst="rect">
            <a:avLst/>
          </a:prstGeom>
          <a:solidFill>
            <a:schemeClr val="accent6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Obj2 – Recognize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program should go through these 5 steps before it can recognize a face properly</a:t>
            </a:r>
          </a:p>
          <a:p>
            <a:pPr lvl="1"/>
            <a:r>
              <a:rPr lang="en-US" dirty="0"/>
              <a:t>Training Data</a:t>
            </a:r>
          </a:p>
          <a:p>
            <a:pPr lvl="1"/>
            <a:r>
              <a:rPr lang="en-US" dirty="0" smtClean="0"/>
              <a:t>Test Data</a:t>
            </a:r>
          </a:p>
          <a:p>
            <a:pPr lvl="1"/>
            <a:r>
              <a:rPr lang="en-US" dirty="0" smtClean="0"/>
              <a:t>PCA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Validation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10" y="2846294"/>
            <a:ext cx="2205318" cy="1312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6456" y="2476962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Training Data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7465" y="2440473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Eigenfaces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19" y="2809805"/>
            <a:ext cx="1437159" cy="125702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273053" y="3281082"/>
            <a:ext cx="784412" cy="2213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639055">
            <a:off x="6141435" y="4607691"/>
            <a:ext cx="1383713" cy="228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395879" y="4589927"/>
            <a:ext cx="815794" cy="242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221764">
            <a:off x="8090433" y="4557177"/>
            <a:ext cx="1257901" cy="2316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063" y="5176524"/>
            <a:ext cx="1063812" cy="14926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1" y="5176524"/>
            <a:ext cx="1286933" cy="1447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790" y="5266259"/>
            <a:ext cx="1027034" cy="13447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38996" y="4749516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41288" y="4662818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Steven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2436" y="4710950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Obj3 – Presenting and Storing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classification result will be stored into a database, which can be implemented by</a:t>
            </a:r>
          </a:p>
          <a:p>
            <a:pPr lvl="1"/>
            <a:r>
              <a:rPr lang="en-US" dirty="0" smtClean="0"/>
              <a:t>File system (txt, </a:t>
            </a:r>
            <a:r>
              <a:rPr lang="en-US" dirty="0" err="1" smtClean="0"/>
              <a:t>dat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Spreadsheet (</a:t>
            </a:r>
            <a:r>
              <a:rPr lang="en-US" dirty="0" err="1" smtClean="0"/>
              <a:t>xlsx</a:t>
            </a:r>
            <a:r>
              <a:rPr lang="en-US" dirty="0" smtClean="0"/>
              <a:t>, csv, etc.)</a:t>
            </a:r>
          </a:p>
          <a:p>
            <a:pPr lvl="1"/>
            <a:r>
              <a:rPr lang="en-US" dirty="0" smtClean="0"/>
              <a:t>“Real-world” database system (mongo,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etc.)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Repository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9212" y="6083014"/>
            <a:ext cx="5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 offers: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education.github.com/pack/offers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84" y="1371016"/>
            <a:ext cx="7200845" cy="47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355"/>
            <a:ext cx="10515600" cy="528761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Week 1 – </a:t>
            </a:r>
            <a:r>
              <a:rPr lang="en-US" b="1" dirty="0" smtClean="0"/>
              <a:t>Completed features</a:t>
            </a:r>
            <a:endParaRPr lang="en-US" dirty="0"/>
          </a:p>
          <a:p>
            <a:pPr lvl="1"/>
            <a:r>
              <a:rPr lang="en-US" dirty="0" smtClean="0"/>
              <a:t>Using </a:t>
            </a:r>
            <a:r>
              <a:rPr lang="en-US" dirty="0" err="1"/>
              <a:t>OpenCV</a:t>
            </a:r>
            <a:r>
              <a:rPr lang="en-US" dirty="0"/>
              <a:t> to detect face</a:t>
            </a:r>
          </a:p>
          <a:p>
            <a:pPr lvl="1"/>
            <a:r>
              <a:rPr lang="en-US" dirty="0" smtClean="0"/>
              <a:t>Crop </a:t>
            </a:r>
            <a:r>
              <a:rPr lang="en-US" dirty="0"/>
              <a:t>face and pre-process faces</a:t>
            </a:r>
          </a:p>
          <a:p>
            <a:pPr lvl="1"/>
            <a:r>
              <a:rPr lang="en-US" dirty="0" smtClean="0"/>
              <a:t>Preparing </a:t>
            </a:r>
            <a:r>
              <a:rPr lang="en-US" dirty="0"/>
              <a:t>database for training &amp; testing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face detection including PCA compression (into </a:t>
            </a:r>
            <a:r>
              <a:rPr lang="en-US" dirty="0" err="1"/>
              <a:t>eigenfaces</a:t>
            </a:r>
            <a:r>
              <a:rPr lang="en-US" dirty="0"/>
              <a:t>), training, validation of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Week 2 – </a:t>
            </a:r>
            <a:r>
              <a:rPr lang="en-US" b="1" dirty="0" smtClean="0"/>
              <a:t>Completed features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/>
              <a:t>more training data by tools </a:t>
            </a:r>
            <a:r>
              <a:rPr lang="en-US" dirty="0" smtClean="0"/>
              <a:t>introduction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https://github.com/stevenvo/facebook_data_scraping</a:t>
            </a:r>
            <a:r>
              <a:rPr lang="en-US" dirty="0"/>
              <a:t> </a:t>
            </a:r>
          </a:p>
          <a:p>
            <a:pPr lvl="1"/>
            <a:r>
              <a:rPr lang="en-US" dirty="0" smtClean="0"/>
              <a:t>Face Flipping: to </a:t>
            </a:r>
            <a:r>
              <a:rPr lang="en-US" dirty="0"/>
              <a:t>produce 2 images of the same person (for better recognition of both sides)</a:t>
            </a:r>
          </a:p>
          <a:p>
            <a:pPr lvl="1"/>
            <a:r>
              <a:rPr lang="en-US" dirty="0" smtClean="0"/>
              <a:t>Ability to click on the </a:t>
            </a:r>
            <a:r>
              <a:rPr lang="en-US" dirty="0"/>
              <a:t>square box </a:t>
            </a:r>
            <a:r>
              <a:rPr lang="en-US" dirty="0" smtClean="0"/>
              <a:t>in </a:t>
            </a:r>
            <a:r>
              <a:rPr lang="en-US" dirty="0" err="1" smtClean="0"/>
              <a:t>OpenCV</a:t>
            </a:r>
            <a:r>
              <a:rPr lang="en-US" dirty="0" smtClean="0"/>
              <a:t> to </a:t>
            </a:r>
            <a:r>
              <a:rPr lang="en-US" dirty="0"/>
              <a:t>choose which face </a:t>
            </a:r>
            <a:r>
              <a:rPr lang="en-US" dirty="0" smtClean="0"/>
              <a:t>can be extracted (since </a:t>
            </a:r>
            <a:r>
              <a:rPr lang="en-US" dirty="0" err="1"/>
              <a:t>OpenCV</a:t>
            </a:r>
            <a:r>
              <a:rPr lang="en-US" dirty="0"/>
              <a:t> is not always correct)</a:t>
            </a:r>
          </a:p>
          <a:p>
            <a:pPr lvl="1"/>
            <a:r>
              <a:rPr lang="en-US" dirty="0" smtClean="0"/>
              <a:t>Ability to load </a:t>
            </a:r>
            <a:r>
              <a:rPr lang="en-US" dirty="0"/>
              <a:t>and store the progress of face </a:t>
            </a:r>
            <a:r>
              <a:rPr lang="en-US" dirty="0" smtClean="0"/>
              <a:t>extraction &amp; review </a:t>
            </a:r>
            <a:r>
              <a:rPr lang="en-US" dirty="0"/>
              <a:t>so we can resume later with newer images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Implement </a:t>
            </a:r>
            <a:r>
              <a:rPr lang="en-US" dirty="0" err="1">
                <a:solidFill>
                  <a:srgbClr val="FF0000"/>
                </a:solidFill>
              </a:rPr>
              <a:t>GridSearchCV</a:t>
            </a:r>
            <a:r>
              <a:rPr lang="en-US" dirty="0">
                <a:solidFill>
                  <a:srgbClr val="FF0000"/>
                </a:solidFill>
              </a:rPr>
              <a:t>, kernel RBF to find best settings in multiple C and Gamma </a:t>
            </a:r>
            <a:r>
              <a:rPr lang="en-US" dirty="0" smtClean="0">
                <a:solidFill>
                  <a:srgbClr val="FF0000"/>
                </a:solidFill>
              </a:rPr>
              <a:t>values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Add </a:t>
            </a:r>
            <a:r>
              <a:rPr lang="en-US" dirty="0"/>
              <a:t>auto-scaling </a:t>
            </a:r>
            <a:r>
              <a:rPr lang="en-US" dirty="0" smtClean="0"/>
              <a:t>when displaying &amp; processing large images.</a:t>
            </a:r>
            <a:endParaRPr lang="en-US" dirty="0"/>
          </a:p>
          <a:p>
            <a:pPr lvl="1"/>
            <a:r>
              <a:rPr lang="en-US" dirty="0" smtClean="0"/>
              <a:t>Printing </a:t>
            </a:r>
            <a:r>
              <a:rPr lang="en-US" dirty="0"/>
              <a:t>Confusion Matrix in result (using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Printing </a:t>
            </a:r>
            <a:r>
              <a:rPr lang="en-US" dirty="0"/>
              <a:t>Classification Report in result (using </a:t>
            </a:r>
            <a:r>
              <a:rPr lang="en-US" dirty="0" err="1"/>
              <a:t>SKLearn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TODO</a:t>
            </a:r>
          </a:p>
          <a:p>
            <a:pPr lvl="1"/>
            <a:r>
              <a:rPr lang="en-US" dirty="0" smtClean="0"/>
              <a:t>Applying </a:t>
            </a:r>
            <a:r>
              <a:rPr lang="en-US" dirty="0" err="1"/>
              <a:t>adaboost</a:t>
            </a:r>
            <a:r>
              <a:rPr lang="en-US" dirty="0"/>
              <a:t>, either with SVM or other classifier and compare the result. [experiment]</a:t>
            </a:r>
            <a:endParaRPr lang="en-US" sz="3600" dirty="0"/>
          </a:p>
          <a:p>
            <a:pPr lvl="1"/>
            <a:r>
              <a:rPr lang="en-US" dirty="0" smtClean="0"/>
              <a:t>Build </a:t>
            </a:r>
            <a:r>
              <a:rPr lang="en-US" dirty="0"/>
              <a:t>some UI function to show "Name" directly on the face in TEST photo. [fancy feature]</a:t>
            </a:r>
            <a:endParaRPr lang="en-US" sz="3600" dirty="0"/>
          </a:p>
          <a:p>
            <a:pPr lvl="1"/>
            <a:r>
              <a:rPr lang="en-US" dirty="0" smtClean="0"/>
              <a:t>Load </a:t>
            </a:r>
            <a:r>
              <a:rPr lang="en-US" dirty="0"/>
              <a:t>and store </a:t>
            </a:r>
            <a:r>
              <a:rPr lang="en-US" dirty="0" err="1"/>
              <a:t>eigenfaces</a:t>
            </a:r>
            <a:r>
              <a:rPr lang="en-US" dirty="0"/>
              <a:t> so the recognition can be performed in real-time</a:t>
            </a:r>
            <a:endParaRPr lang="en-US" sz="3600" dirty="0"/>
          </a:p>
          <a:p>
            <a:pPr lvl="1"/>
            <a:r>
              <a:rPr lang="en-US" dirty="0" smtClean="0"/>
              <a:t>Find </a:t>
            </a:r>
            <a:r>
              <a:rPr lang="en-US" dirty="0"/>
              <a:t>a way to deal with face angle (when it’s not straight)</a:t>
            </a: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173</Words>
  <Application>Microsoft Macintosh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Topic 1: Personal Photo Album Mining</vt:lpstr>
      <vt:lpstr>PowerPoint Presentation</vt:lpstr>
      <vt:lpstr>Obj-1: Locate The Face</vt:lpstr>
      <vt:lpstr>Obj2 – Recognize the face</vt:lpstr>
      <vt:lpstr>Obj3 – Presenting and Storing Data</vt:lpstr>
      <vt:lpstr>Project Repository</vt:lpstr>
      <vt:lpstr>Progress Report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1: Face Recognition</dc:title>
  <dc:creator>Steven Vo</dc:creator>
  <cp:lastModifiedBy>Microsoft Office User</cp:lastModifiedBy>
  <cp:revision>17</cp:revision>
  <cp:lastPrinted>2015-07-24T22:53:49Z</cp:lastPrinted>
  <dcterms:created xsi:type="dcterms:W3CDTF">2015-07-22T17:49:16Z</dcterms:created>
  <dcterms:modified xsi:type="dcterms:W3CDTF">2015-07-31T23:44:12Z</dcterms:modified>
</cp:coreProperties>
</file>